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57" r:id="rId4"/>
    <p:sldId id="258" r:id="rId5"/>
    <p:sldId id="259" r:id="rId6"/>
    <p:sldId id="260" r:id="rId7"/>
    <p:sldId id="256" r:id="rId8"/>
    <p:sldId id="261" r:id="rId9"/>
    <p:sldId id="263" r:id="rId10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1558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724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5881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4051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0882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2089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B0EB68-77A9-4F26-8A12-2743947DE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455" y="152344"/>
            <a:ext cx="1719296" cy="6518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242607C-B4B5-4223-971B-5DF0FEA607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610" t="25986" r="10136" b="38912"/>
          <a:stretch/>
        </p:blipFill>
        <p:spPr>
          <a:xfrm>
            <a:off x="7389845" y="173823"/>
            <a:ext cx="1370130" cy="59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25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3547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0224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0170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00928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7D9C-305A-4BE7-81CD-8150075F0C67}" type="datetimeFigureOut">
              <a:rPr lang="es-VE" smtClean="0"/>
              <a:t>7/3/2025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35D80-2449-413D-A750-C33837F07B1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9744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5883A45-910D-46C5-843D-26D12941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852" y="3136833"/>
            <a:ext cx="3874296" cy="22026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24635EC-7557-4BEC-B13B-B2A338C2F8EE}"/>
              </a:ext>
            </a:extLst>
          </p:cNvPr>
          <p:cNvSpPr txBox="1"/>
          <p:nvPr/>
        </p:nvSpPr>
        <p:spPr>
          <a:xfrm>
            <a:off x="1621410" y="2248290"/>
            <a:ext cx="590118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VE" sz="6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PREMIACIONES </a:t>
            </a:r>
          </a:p>
        </p:txBody>
      </p:sp>
    </p:spTree>
    <p:extLst>
      <p:ext uri="{BB962C8B-B14F-4D97-AF65-F5344CB8AC3E}">
        <p14:creationId xmlns:p14="http://schemas.microsoft.com/office/powerpoint/2010/main" val="408674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128C3707-9AD7-4855-941D-C7A7A5EA0564}"/>
              </a:ext>
            </a:extLst>
          </p:cNvPr>
          <p:cNvSpPr txBox="1"/>
          <p:nvPr/>
        </p:nvSpPr>
        <p:spPr>
          <a:xfrm>
            <a:off x="1673258" y="499643"/>
            <a:ext cx="5797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PREMIACIÓN DEL DESFILE ESCOLAR 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D33AAFDF-D920-4CF2-B5C5-94FCD28BA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901675"/>
              </p:ext>
            </p:extLst>
          </p:nvPr>
        </p:nvGraphicFramePr>
        <p:xfrm>
          <a:off x="80128" y="1327223"/>
          <a:ext cx="8823490" cy="1887304"/>
        </p:xfrm>
        <a:graphic>
          <a:graphicData uri="http://schemas.openxmlformats.org/drawingml/2006/table">
            <a:tbl>
              <a:tblPr/>
              <a:tblGrid>
                <a:gridCol w="1861794">
                  <a:extLst>
                    <a:ext uri="{9D8B030D-6E8A-4147-A177-3AD203B41FA5}">
                      <a16:colId xmlns:a16="http://schemas.microsoft.com/office/drawing/2014/main" val="2913559419"/>
                    </a:ext>
                  </a:extLst>
                </a:gridCol>
                <a:gridCol w="5382705">
                  <a:extLst>
                    <a:ext uri="{9D8B030D-6E8A-4147-A177-3AD203B41FA5}">
                      <a16:colId xmlns:a16="http://schemas.microsoft.com/office/drawing/2014/main" val="2014767946"/>
                    </a:ext>
                  </a:extLst>
                </a:gridCol>
                <a:gridCol w="1578991">
                  <a:extLst>
                    <a:ext uri="{9D8B030D-6E8A-4147-A177-3AD203B41FA5}">
                      <a16:colId xmlns:a16="http://schemas.microsoft.com/office/drawing/2014/main" val="1331896748"/>
                    </a:ext>
                  </a:extLst>
                </a:gridCol>
              </a:tblGrid>
              <a:tr h="269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24010"/>
                  </a:ext>
                </a:extLst>
              </a:tr>
              <a:tr h="349036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BANDA SHOW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U.E FERMIN TORO - BANDA SHOW LICENCIADA MARIA ALEXANDRA BORATZUK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22934"/>
                  </a:ext>
                </a:extLst>
              </a:tr>
              <a:tr h="539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BANDA SHOW</a:t>
                      </a:r>
                      <a:endParaRPr kumimoji="0" lang="es-V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U,E FRANCISCO LAZO MARTI – BANDA SHOW LAZOMARTISTA “PROF. EMMA SANCHEZ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  <a:p>
                      <a:pPr algn="ctr" fontAlgn="b"/>
                      <a:endParaRPr lang="es-V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443069"/>
                  </a:ext>
                </a:extLst>
              </a:tr>
              <a:tr h="5071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BANDA SHOW</a:t>
                      </a:r>
                      <a:endParaRPr kumimoji="0" lang="es-V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ÏNSTITUTO MODERNO DE EDUCACION INTEGRAL- BANDA SHOW MEIN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945906"/>
                  </a:ext>
                </a:extLst>
              </a:tr>
              <a:tr h="22127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BANDA SHOW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COMPLEJO EDUCATIVO MATER DEI-BANDA SHOW MATER DEI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628544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DC08C9B-AD5F-4F8A-B5C9-764784933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145655"/>
              </p:ext>
            </p:extLst>
          </p:nvPr>
        </p:nvGraphicFramePr>
        <p:xfrm>
          <a:off x="80128" y="3600083"/>
          <a:ext cx="8823490" cy="1298778"/>
        </p:xfrm>
        <a:graphic>
          <a:graphicData uri="http://schemas.openxmlformats.org/drawingml/2006/table">
            <a:tbl>
              <a:tblPr/>
              <a:tblGrid>
                <a:gridCol w="1852367">
                  <a:extLst>
                    <a:ext uri="{9D8B030D-6E8A-4147-A177-3AD203B41FA5}">
                      <a16:colId xmlns:a16="http://schemas.microsoft.com/office/drawing/2014/main" val="2913559419"/>
                    </a:ext>
                  </a:extLst>
                </a:gridCol>
                <a:gridCol w="5410985">
                  <a:extLst>
                    <a:ext uri="{9D8B030D-6E8A-4147-A177-3AD203B41FA5}">
                      <a16:colId xmlns:a16="http://schemas.microsoft.com/office/drawing/2014/main" val="2014767946"/>
                    </a:ext>
                  </a:extLst>
                </a:gridCol>
                <a:gridCol w="1560138">
                  <a:extLst>
                    <a:ext uri="{9D8B030D-6E8A-4147-A177-3AD203B41FA5}">
                      <a16:colId xmlns:a16="http://schemas.microsoft.com/office/drawing/2014/main" val="1331896748"/>
                    </a:ext>
                  </a:extLst>
                </a:gridCol>
              </a:tblGrid>
              <a:tr h="269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24010"/>
                  </a:ext>
                </a:extLst>
              </a:tr>
              <a:tr h="346439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E. MIGUEL EDUARDO TURMERO-METAMORFOSIS DE ILUSIONES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22934"/>
                  </a:ext>
                </a:extLst>
              </a:tr>
              <a:tr h="3014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COMPARSA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E. ISMAEL SALAZAR – JAKE MATE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  <a:p>
                      <a:pPr algn="ctr" fontAlgn="b"/>
                      <a:endParaRPr lang="es-V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443069"/>
                  </a:ext>
                </a:extLst>
              </a:tr>
              <a:tr h="3166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COMPARSA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U.E PADRE CLARET – AVENTURAS EN EL AMAZONAS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945906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545A2C1D-93EE-41A2-871B-79E57DDB9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213337"/>
              </p:ext>
            </p:extLst>
          </p:nvPr>
        </p:nvGraphicFramePr>
        <p:xfrm>
          <a:off x="80128" y="5225670"/>
          <a:ext cx="8823490" cy="1513382"/>
        </p:xfrm>
        <a:graphic>
          <a:graphicData uri="http://schemas.openxmlformats.org/drawingml/2006/table">
            <a:tbl>
              <a:tblPr/>
              <a:tblGrid>
                <a:gridCol w="1899501">
                  <a:extLst>
                    <a:ext uri="{9D8B030D-6E8A-4147-A177-3AD203B41FA5}">
                      <a16:colId xmlns:a16="http://schemas.microsoft.com/office/drawing/2014/main" val="2913559419"/>
                    </a:ext>
                  </a:extLst>
                </a:gridCol>
                <a:gridCol w="5401559">
                  <a:extLst>
                    <a:ext uri="{9D8B030D-6E8A-4147-A177-3AD203B41FA5}">
                      <a16:colId xmlns:a16="http://schemas.microsoft.com/office/drawing/2014/main" val="2014767946"/>
                    </a:ext>
                  </a:extLst>
                </a:gridCol>
                <a:gridCol w="1522430">
                  <a:extLst>
                    <a:ext uri="{9D8B030D-6E8A-4147-A177-3AD203B41FA5}">
                      <a16:colId xmlns:a16="http://schemas.microsoft.com/office/drawing/2014/main" val="1331896748"/>
                    </a:ext>
                  </a:extLst>
                </a:gridCol>
              </a:tblGrid>
              <a:tr h="269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24010"/>
                  </a:ext>
                </a:extLst>
              </a:tr>
              <a:tr h="321507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TRAJES DE FANTASIAS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PREESCOLAR GUERRA Y MILLAN – LA BELLEZA DE UN FLAMINGO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22934"/>
                  </a:ext>
                </a:extLst>
              </a:tr>
              <a:tr h="4147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TRAJES DE FANTASIAS </a:t>
                      </a:r>
                      <a:endParaRPr kumimoji="0" lang="es-V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J.F.R CANTALICIO – FANTASIA AZULEJO DE CHEERLEADER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  <a:p>
                      <a:pPr algn="ctr" fontAlgn="b"/>
                      <a:endParaRPr lang="es-V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443069"/>
                  </a:ext>
                </a:extLst>
              </a:tr>
              <a:tr h="5071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TRAJES DE FANTASIAS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U.E PADRE CLARET – DIOSA DE LAS RIQUEZAS Y FAUNA VENEZOLANA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945906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2D9AE456-B6A6-455A-85E6-C428DAD04BB6}"/>
              </a:ext>
            </a:extLst>
          </p:cNvPr>
          <p:cNvSpPr txBox="1"/>
          <p:nvPr/>
        </p:nvSpPr>
        <p:spPr>
          <a:xfrm>
            <a:off x="2205873" y="492354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TRAJES DE FANTASIAS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861CBF4-CEDD-4D50-ABC7-2503AD9D10CB}"/>
              </a:ext>
            </a:extLst>
          </p:cNvPr>
          <p:cNvSpPr txBox="1"/>
          <p:nvPr/>
        </p:nvSpPr>
        <p:spPr>
          <a:xfrm>
            <a:off x="2286000" y="32475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COMPARSA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61D73EC-F33C-42E2-8EAA-E740278DE253}"/>
              </a:ext>
            </a:extLst>
          </p:cNvPr>
          <p:cNvSpPr txBox="1"/>
          <p:nvPr/>
        </p:nvSpPr>
        <p:spPr>
          <a:xfrm>
            <a:off x="2125744" y="9416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BANDA SHOW</a:t>
            </a:r>
          </a:p>
        </p:txBody>
      </p:sp>
    </p:spTree>
    <p:extLst>
      <p:ext uri="{BB962C8B-B14F-4D97-AF65-F5344CB8AC3E}">
        <p14:creationId xmlns:p14="http://schemas.microsoft.com/office/powerpoint/2010/main" val="3775115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A45EA34-4600-4997-B7A2-369E729AC69F}"/>
              </a:ext>
            </a:extLst>
          </p:cNvPr>
          <p:cNvSpPr txBox="1"/>
          <p:nvPr/>
        </p:nvSpPr>
        <p:spPr>
          <a:xfrm>
            <a:off x="3049596" y="0"/>
            <a:ext cx="3044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COMPARSAS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BDCE9E3-D128-4CF8-B0D4-5F649A72A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715000"/>
              </p:ext>
            </p:extLst>
          </p:nvPr>
        </p:nvGraphicFramePr>
        <p:xfrm>
          <a:off x="287513" y="4439442"/>
          <a:ext cx="8573682" cy="1172046"/>
        </p:xfrm>
        <a:graphic>
          <a:graphicData uri="http://schemas.openxmlformats.org/drawingml/2006/table">
            <a:tbl>
              <a:tblPr/>
              <a:tblGrid>
                <a:gridCol w="2580028">
                  <a:extLst>
                    <a:ext uri="{9D8B030D-6E8A-4147-A177-3AD203B41FA5}">
                      <a16:colId xmlns:a16="http://schemas.microsoft.com/office/drawing/2014/main" val="3204189894"/>
                    </a:ext>
                  </a:extLst>
                </a:gridCol>
                <a:gridCol w="3940569">
                  <a:extLst>
                    <a:ext uri="{9D8B030D-6E8A-4147-A177-3AD203B41FA5}">
                      <a16:colId xmlns:a16="http://schemas.microsoft.com/office/drawing/2014/main" val="1464728461"/>
                    </a:ext>
                  </a:extLst>
                </a:gridCol>
                <a:gridCol w="2053085">
                  <a:extLst>
                    <a:ext uri="{9D8B030D-6E8A-4147-A177-3AD203B41FA5}">
                      <a16:colId xmlns:a16="http://schemas.microsoft.com/office/drawing/2014/main" val="3562720335"/>
                    </a:ext>
                  </a:extLst>
                </a:gridCol>
              </a:tblGrid>
              <a:tr h="1680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154153"/>
                  </a:ext>
                </a:extLst>
              </a:tr>
              <a:tr h="329722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ADULTO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FLAMANTES AVES LUNA DE SANGRE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03305"/>
                  </a:ext>
                </a:extLst>
              </a:tr>
              <a:tr h="329722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ADULTO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MAREJADA UN OLEAJE AL RITMO DEL CARNAVAL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731959"/>
                  </a:ext>
                </a:extLst>
              </a:tr>
              <a:tr h="329722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ADULTO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JARDÍN DE AMOR, ADULTO MAYOR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389415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ABBA75AE-6501-4A14-ABDF-76CBD481F8B6}"/>
              </a:ext>
            </a:extLst>
          </p:cNvPr>
          <p:cNvSpPr txBox="1"/>
          <p:nvPr/>
        </p:nvSpPr>
        <p:spPr>
          <a:xfrm>
            <a:off x="1960772" y="407011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COMPARSA ADULTO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74542946-CDB0-4BE3-9266-BCB6A1E7A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655435"/>
              </p:ext>
            </p:extLst>
          </p:nvPr>
        </p:nvGraphicFramePr>
        <p:xfrm>
          <a:off x="287513" y="6027255"/>
          <a:ext cx="8639671" cy="792480"/>
        </p:xfrm>
        <a:graphic>
          <a:graphicData uri="http://schemas.openxmlformats.org/drawingml/2006/table">
            <a:tbl>
              <a:tblPr/>
              <a:tblGrid>
                <a:gridCol w="2648175">
                  <a:extLst>
                    <a:ext uri="{9D8B030D-6E8A-4147-A177-3AD203B41FA5}">
                      <a16:colId xmlns:a16="http://schemas.microsoft.com/office/drawing/2014/main" val="1704430420"/>
                    </a:ext>
                  </a:extLst>
                </a:gridCol>
                <a:gridCol w="3922609">
                  <a:extLst>
                    <a:ext uri="{9D8B030D-6E8A-4147-A177-3AD203B41FA5}">
                      <a16:colId xmlns:a16="http://schemas.microsoft.com/office/drawing/2014/main" val="2300814226"/>
                    </a:ext>
                  </a:extLst>
                </a:gridCol>
                <a:gridCol w="2068887">
                  <a:extLst>
                    <a:ext uri="{9D8B030D-6E8A-4147-A177-3AD203B41FA5}">
                      <a16:colId xmlns:a16="http://schemas.microsoft.com/office/drawing/2014/main" val="2669970018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9322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DANZA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EMPERATRICES DEL CARNAVAL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59032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DANZA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EDAD DE ORO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MENCIÓN ESPECIAL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154026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8F86A3ED-AA4D-42FE-9A75-68D8D716F099}"/>
              </a:ext>
            </a:extLst>
          </p:cNvPr>
          <p:cNvSpPr txBox="1"/>
          <p:nvPr/>
        </p:nvSpPr>
        <p:spPr>
          <a:xfrm>
            <a:off x="2036187" y="565383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COMPARSA FUNDACION DE DANZA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F3DDCE8-7096-448B-8DED-47C3DD594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886041"/>
              </p:ext>
            </p:extLst>
          </p:nvPr>
        </p:nvGraphicFramePr>
        <p:xfrm>
          <a:off x="197959" y="871924"/>
          <a:ext cx="8663236" cy="1386840"/>
        </p:xfrm>
        <a:graphic>
          <a:graphicData uri="http://schemas.openxmlformats.org/drawingml/2006/table">
            <a:tbl>
              <a:tblPr/>
              <a:tblGrid>
                <a:gridCol w="2655398">
                  <a:extLst>
                    <a:ext uri="{9D8B030D-6E8A-4147-A177-3AD203B41FA5}">
                      <a16:colId xmlns:a16="http://schemas.microsoft.com/office/drawing/2014/main" val="2913559419"/>
                    </a:ext>
                  </a:extLst>
                </a:gridCol>
                <a:gridCol w="3933308">
                  <a:extLst>
                    <a:ext uri="{9D8B030D-6E8A-4147-A177-3AD203B41FA5}">
                      <a16:colId xmlns:a16="http://schemas.microsoft.com/office/drawing/2014/main" val="2014767946"/>
                    </a:ext>
                  </a:extLst>
                </a:gridCol>
                <a:gridCol w="2074530">
                  <a:extLst>
                    <a:ext uri="{9D8B030D-6E8A-4147-A177-3AD203B41FA5}">
                      <a16:colId xmlns:a16="http://schemas.microsoft.com/office/drawing/2014/main" val="1331896748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2401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INFANTIL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DIOSAS PROTECTORAS DEL ARA MACAO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2293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INFANTIL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ARCANGELES GUARDIANES DE LOS PODERES DE LA VIDA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44306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INFANTIL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BARBIE EL REGALO FAVORITO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 (empate)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94590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INFANTIL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ATARDECER VENEZOLANO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 (empate)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628544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74606E3C-E78F-4BC6-BFE9-E8FF1D36440F}"/>
              </a:ext>
            </a:extLst>
          </p:cNvPr>
          <p:cNvSpPr txBox="1"/>
          <p:nvPr/>
        </p:nvSpPr>
        <p:spPr>
          <a:xfrm>
            <a:off x="2262432" y="52665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COMPARSA INFANTIL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884B1A8B-46B7-4975-87CE-E05C58040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009092"/>
              </p:ext>
            </p:extLst>
          </p:nvPr>
        </p:nvGraphicFramePr>
        <p:xfrm>
          <a:off x="235670" y="2727084"/>
          <a:ext cx="8625525" cy="1295400"/>
        </p:xfrm>
        <a:graphic>
          <a:graphicData uri="http://schemas.openxmlformats.org/drawingml/2006/table">
            <a:tbl>
              <a:tblPr/>
              <a:tblGrid>
                <a:gridCol w="2328421">
                  <a:extLst>
                    <a:ext uri="{9D8B030D-6E8A-4147-A177-3AD203B41FA5}">
                      <a16:colId xmlns:a16="http://schemas.microsoft.com/office/drawing/2014/main" val="465727670"/>
                    </a:ext>
                  </a:extLst>
                </a:gridCol>
                <a:gridCol w="4231604">
                  <a:extLst>
                    <a:ext uri="{9D8B030D-6E8A-4147-A177-3AD203B41FA5}">
                      <a16:colId xmlns:a16="http://schemas.microsoft.com/office/drawing/2014/main" val="1677021385"/>
                    </a:ext>
                  </a:extLst>
                </a:gridCol>
                <a:gridCol w="2065500">
                  <a:extLst>
                    <a:ext uri="{9D8B030D-6E8A-4147-A177-3AD203B41FA5}">
                      <a16:colId xmlns:a16="http://schemas.microsoft.com/office/drawing/2014/main" val="3483091003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0978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LLAMARADAS "UNA MAREA DE FUEGO EN EL CARNAVAL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0395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VIDA ES UN  CARNAVAL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942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COMPARSA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LOS PROTECTORES DE LA NATURALEZA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MENCIÓN ESPECIAL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14495"/>
                  </a:ext>
                </a:extLst>
              </a:tr>
            </a:tbl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78B3D654-06F3-4D66-B9FE-5BF8CE5E4828}"/>
              </a:ext>
            </a:extLst>
          </p:cNvPr>
          <p:cNvSpPr txBox="1"/>
          <p:nvPr/>
        </p:nvSpPr>
        <p:spPr>
          <a:xfrm>
            <a:off x="2262432" y="231012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COMPARSA JUVENIL</a:t>
            </a:r>
          </a:p>
        </p:txBody>
      </p:sp>
    </p:spTree>
    <p:extLst>
      <p:ext uri="{BB962C8B-B14F-4D97-AF65-F5344CB8AC3E}">
        <p14:creationId xmlns:p14="http://schemas.microsoft.com/office/powerpoint/2010/main" val="4110025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05F010-103F-4EB0-A2D2-197B654C465B}"/>
              </a:ext>
            </a:extLst>
          </p:cNvPr>
          <p:cNvSpPr txBox="1"/>
          <p:nvPr/>
        </p:nvSpPr>
        <p:spPr>
          <a:xfrm>
            <a:off x="1347898" y="670451"/>
            <a:ext cx="6221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8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TRAJES INDIVIDUAL INFANTIL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BB5DADD-D32F-4381-B35C-5638824CA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258604"/>
              </p:ext>
            </p:extLst>
          </p:nvPr>
        </p:nvGraphicFramePr>
        <p:xfrm>
          <a:off x="241947" y="1994132"/>
          <a:ext cx="8433863" cy="1548697"/>
        </p:xfrm>
        <a:graphic>
          <a:graphicData uri="http://schemas.openxmlformats.org/drawingml/2006/table">
            <a:tbl>
              <a:tblPr/>
              <a:tblGrid>
                <a:gridCol w="2585092">
                  <a:extLst>
                    <a:ext uri="{9D8B030D-6E8A-4147-A177-3AD203B41FA5}">
                      <a16:colId xmlns:a16="http://schemas.microsoft.com/office/drawing/2014/main" val="1514051017"/>
                    </a:ext>
                  </a:extLst>
                </a:gridCol>
                <a:gridCol w="3829168">
                  <a:extLst>
                    <a:ext uri="{9D8B030D-6E8A-4147-A177-3AD203B41FA5}">
                      <a16:colId xmlns:a16="http://schemas.microsoft.com/office/drawing/2014/main" val="3028006942"/>
                    </a:ext>
                  </a:extLst>
                </a:gridCol>
                <a:gridCol w="2019603">
                  <a:extLst>
                    <a:ext uri="{9D8B030D-6E8A-4147-A177-3AD203B41FA5}">
                      <a16:colId xmlns:a16="http://schemas.microsoft.com/office/drawing/2014/main" val="1036577261"/>
                    </a:ext>
                  </a:extLst>
                </a:gridCol>
              </a:tblGrid>
              <a:tr h="428557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78247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INFANTIL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NATURALEZA UNA BELLEZA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15533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INFANTIL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HADA DE LAS FLORES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51857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INFANTIL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MARIANA Y LA MAGIA DEL COLIBRI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26349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71EC113-4577-490D-BB26-935C032076FA}"/>
              </a:ext>
            </a:extLst>
          </p:cNvPr>
          <p:cNvSpPr txBox="1"/>
          <p:nvPr/>
        </p:nvSpPr>
        <p:spPr>
          <a:xfrm>
            <a:off x="1073863" y="1536883"/>
            <a:ext cx="7235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INFANTIL FEMENINO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2480993-24D8-4860-9C14-1AB41F977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883625"/>
              </p:ext>
            </p:extLst>
          </p:nvPr>
        </p:nvGraphicFramePr>
        <p:xfrm>
          <a:off x="355068" y="4620531"/>
          <a:ext cx="8433863" cy="668675"/>
        </p:xfrm>
        <a:graphic>
          <a:graphicData uri="http://schemas.openxmlformats.org/drawingml/2006/table">
            <a:tbl>
              <a:tblPr/>
              <a:tblGrid>
                <a:gridCol w="2585092">
                  <a:extLst>
                    <a:ext uri="{9D8B030D-6E8A-4147-A177-3AD203B41FA5}">
                      <a16:colId xmlns:a16="http://schemas.microsoft.com/office/drawing/2014/main" val="3317664500"/>
                    </a:ext>
                  </a:extLst>
                </a:gridCol>
                <a:gridCol w="3829168">
                  <a:extLst>
                    <a:ext uri="{9D8B030D-6E8A-4147-A177-3AD203B41FA5}">
                      <a16:colId xmlns:a16="http://schemas.microsoft.com/office/drawing/2014/main" val="2070900502"/>
                    </a:ext>
                  </a:extLst>
                </a:gridCol>
                <a:gridCol w="2019603">
                  <a:extLst>
                    <a:ext uri="{9D8B030D-6E8A-4147-A177-3AD203B41FA5}">
                      <a16:colId xmlns:a16="http://schemas.microsoft.com/office/drawing/2014/main" val="3494417875"/>
                    </a:ext>
                  </a:extLst>
                </a:gridCol>
              </a:tblGrid>
              <a:tr h="3638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V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415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INFANTIL MASCULINO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GUERRERO DE DRAGONES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13671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A341A07-9DF6-40E5-9A5C-560B152FDDF1}"/>
              </a:ext>
            </a:extLst>
          </p:cNvPr>
          <p:cNvSpPr txBox="1"/>
          <p:nvPr/>
        </p:nvSpPr>
        <p:spPr>
          <a:xfrm>
            <a:off x="953671" y="4000078"/>
            <a:ext cx="7187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INFANTIL MASCULINO</a:t>
            </a:r>
          </a:p>
        </p:txBody>
      </p:sp>
    </p:spTree>
    <p:extLst>
      <p:ext uri="{BB962C8B-B14F-4D97-AF65-F5344CB8AC3E}">
        <p14:creationId xmlns:p14="http://schemas.microsoft.com/office/powerpoint/2010/main" val="2574669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05F010-103F-4EB0-A2D2-197B654C465B}"/>
              </a:ext>
            </a:extLst>
          </p:cNvPr>
          <p:cNvSpPr txBox="1"/>
          <p:nvPr/>
        </p:nvSpPr>
        <p:spPr>
          <a:xfrm>
            <a:off x="1089123" y="966031"/>
            <a:ext cx="69657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TRAJES INDIVIDUAL JUVENIL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2FFE6B5-0BBA-45AF-8AD8-78087C962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948759"/>
              </p:ext>
            </p:extLst>
          </p:nvPr>
        </p:nvGraphicFramePr>
        <p:xfrm>
          <a:off x="418313" y="2375556"/>
          <a:ext cx="8273199" cy="1097280"/>
        </p:xfrm>
        <a:graphic>
          <a:graphicData uri="http://schemas.openxmlformats.org/drawingml/2006/table">
            <a:tbl>
              <a:tblPr/>
              <a:tblGrid>
                <a:gridCol w="2535846">
                  <a:extLst>
                    <a:ext uri="{9D8B030D-6E8A-4147-A177-3AD203B41FA5}">
                      <a16:colId xmlns:a16="http://schemas.microsoft.com/office/drawing/2014/main" val="2976707304"/>
                    </a:ext>
                  </a:extLst>
                </a:gridCol>
                <a:gridCol w="3756223">
                  <a:extLst>
                    <a:ext uri="{9D8B030D-6E8A-4147-A177-3AD203B41FA5}">
                      <a16:colId xmlns:a16="http://schemas.microsoft.com/office/drawing/2014/main" val="2395411022"/>
                    </a:ext>
                  </a:extLst>
                </a:gridCol>
                <a:gridCol w="1981130">
                  <a:extLst>
                    <a:ext uri="{9D8B030D-6E8A-4147-A177-3AD203B41FA5}">
                      <a16:colId xmlns:a16="http://schemas.microsoft.com/office/drawing/2014/main" val="240689334"/>
                    </a:ext>
                  </a:extLst>
                </a:gridCol>
              </a:tblGrid>
              <a:tr h="11753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84719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 JUVENIL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ATRAPADA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74209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 JUVENIL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NAYADI LA DONCELLA DE GAIA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9181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 JUVENIL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VIVIR EN LIBERTAD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364356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F14E78A5-D182-4F69-8F3B-FB71488624EB}"/>
              </a:ext>
            </a:extLst>
          </p:cNvPr>
          <p:cNvSpPr txBox="1"/>
          <p:nvPr/>
        </p:nvSpPr>
        <p:spPr>
          <a:xfrm>
            <a:off x="569141" y="1870848"/>
            <a:ext cx="7462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 JUVENIL FEMENINO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FBA7412-C155-4BB6-A974-06DA8FC53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681197"/>
              </p:ext>
            </p:extLst>
          </p:nvPr>
        </p:nvGraphicFramePr>
        <p:xfrm>
          <a:off x="418313" y="4112920"/>
          <a:ext cx="8197786" cy="1203960"/>
        </p:xfrm>
        <a:graphic>
          <a:graphicData uri="http://schemas.openxmlformats.org/drawingml/2006/table">
            <a:tbl>
              <a:tblPr/>
              <a:tblGrid>
                <a:gridCol w="2512731">
                  <a:extLst>
                    <a:ext uri="{9D8B030D-6E8A-4147-A177-3AD203B41FA5}">
                      <a16:colId xmlns:a16="http://schemas.microsoft.com/office/drawing/2014/main" val="3198855154"/>
                    </a:ext>
                  </a:extLst>
                </a:gridCol>
                <a:gridCol w="3721983">
                  <a:extLst>
                    <a:ext uri="{9D8B030D-6E8A-4147-A177-3AD203B41FA5}">
                      <a16:colId xmlns:a16="http://schemas.microsoft.com/office/drawing/2014/main" val="3320611042"/>
                    </a:ext>
                  </a:extLst>
                </a:gridCol>
                <a:gridCol w="1963072">
                  <a:extLst>
                    <a:ext uri="{9D8B030D-6E8A-4147-A177-3AD203B41FA5}">
                      <a16:colId xmlns:a16="http://schemas.microsoft.com/office/drawing/2014/main" val="3671293288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4344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MASCULINO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EXPLOSION MARINA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3534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MASCULINO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METAMORFOSIS TRANSFORMACION A UN SER MAJESTUOSO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74484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MASCULINO JUVENIL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LOS SECRETOS DEL 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996667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8995CFA0-EE7E-4D8A-933D-0469A2918A28}"/>
              </a:ext>
            </a:extLst>
          </p:cNvPr>
          <p:cNvSpPr txBox="1"/>
          <p:nvPr/>
        </p:nvSpPr>
        <p:spPr>
          <a:xfrm>
            <a:off x="2361413" y="3608212"/>
            <a:ext cx="5934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MASCULINO JUVENIL</a:t>
            </a:r>
          </a:p>
        </p:txBody>
      </p:sp>
    </p:spTree>
    <p:extLst>
      <p:ext uri="{BB962C8B-B14F-4D97-AF65-F5344CB8AC3E}">
        <p14:creationId xmlns:p14="http://schemas.microsoft.com/office/powerpoint/2010/main" val="3661490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E8D544-1384-4E92-9199-442B85DBCBA7}"/>
              </a:ext>
            </a:extLst>
          </p:cNvPr>
          <p:cNvSpPr txBox="1"/>
          <p:nvPr/>
        </p:nvSpPr>
        <p:spPr>
          <a:xfrm>
            <a:off x="1239422" y="875353"/>
            <a:ext cx="6815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TRAJES INDIVIDUAL ADULTO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7BF2079-DCD0-44A1-95A8-C454A252E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82191"/>
              </p:ext>
            </p:extLst>
          </p:nvPr>
        </p:nvGraphicFramePr>
        <p:xfrm>
          <a:off x="179110" y="2165353"/>
          <a:ext cx="8776354" cy="1112520"/>
        </p:xfrm>
        <a:graphic>
          <a:graphicData uri="http://schemas.openxmlformats.org/drawingml/2006/table">
            <a:tbl>
              <a:tblPr/>
              <a:tblGrid>
                <a:gridCol w="2690070">
                  <a:extLst>
                    <a:ext uri="{9D8B030D-6E8A-4147-A177-3AD203B41FA5}">
                      <a16:colId xmlns:a16="http://schemas.microsoft.com/office/drawing/2014/main" val="867636865"/>
                    </a:ext>
                  </a:extLst>
                </a:gridCol>
                <a:gridCol w="3984666">
                  <a:extLst>
                    <a:ext uri="{9D8B030D-6E8A-4147-A177-3AD203B41FA5}">
                      <a16:colId xmlns:a16="http://schemas.microsoft.com/office/drawing/2014/main" val="3485628987"/>
                    </a:ext>
                  </a:extLst>
                </a:gridCol>
                <a:gridCol w="2101618">
                  <a:extLst>
                    <a:ext uri="{9D8B030D-6E8A-4147-A177-3AD203B41FA5}">
                      <a16:colId xmlns:a16="http://schemas.microsoft.com/office/drawing/2014/main" val="4283392817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9828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TESORO DE MIDAS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5340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DINASTIA DE UNA REINA MARINA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MENCIÓN ESPECIAL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1758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FEMENINO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ANFITRITE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MENCIÓN ESPECIAL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32811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B81BFE6-9B68-422B-AACE-84F657838B60}"/>
              </a:ext>
            </a:extLst>
          </p:cNvPr>
          <p:cNvSpPr txBox="1"/>
          <p:nvPr/>
        </p:nvSpPr>
        <p:spPr>
          <a:xfrm>
            <a:off x="1089123" y="1460128"/>
            <a:ext cx="6957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ADULTO FEMENINO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3495B0C-3EEB-444E-92B6-7C11398AD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324866"/>
              </p:ext>
            </p:extLst>
          </p:nvPr>
        </p:nvGraphicFramePr>
        <p:xfrm>
          <a:off x="179110" y="4136387"/>
          <a:ext cx="8776354" cy="1507126"/>
        </p:xfrm>
        <a:graphic>
          <a:graphicData uri="http://schemas.openxmlformats.org/drawingml/2006/table">
            <a:tbl>
              <a:tblPr/>
              <a:tblGrid>
                <a:gridCol w="2690071">
                  <a:extLst>
                    <a:ext uri="{9D8B030D-6E8A-4147-A177-3AD203B41FA5}">
                      <a16:colId xmlns:a16="http://schemas.microsoft.com/office/drawing/2014/main" val="1233827777"/>
                    </a:ext>
                  </a:extLst>
                </a:gridCol>
                <a:gridCol w="3984666">
                  <a:extLst>
                    <a:ext uri="{9D8B030D-6E8A-4147-A177-3AD203B41FA5}">
                      <a16:colId xmlns:a16="http://schemas.microsoft.com/office/drawing/2014/main" val="1483672542"/>
                    </a:ext>
                  </a:extLst>
                </a:gridCol>
                <a:gridCol w="2101617">
                  <a:extLst>
                    <a:ext uri="{9D8B030D-6E8A-4147-A177-3AD203B41FA5}">
                      <a16:colId xmlns:a16="http://schemas.microsoft.com/office/drawing/2014/main" val="748154547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51576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 MASCULINO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REGRESO DE UN NINFA AL OLIMPO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379477"/>
                  </a:ext>
                </a:extLst>
              </a:tr>
              <a:tr h="303166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 MASCULINO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 HOOLE PROTECTOR DEL GRAN ESPIRITU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32902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 MASCULINO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PROTECTOR DEL REY ENIGMA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7295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 ADULTO  MASCULINO </a:t>
                      </a:r>
                    </a:p>
                    <a:p>
                      <a:pPr algn="ctr" fontAlgn="ctr"/>
                      <a:endParaRPr lang="es-VE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REGRESO DEL GRAN REY DEL CARNAVAL</a:t>
                      </a:r>
                      <a:endParaRPr lang="es-V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MENCIÓN ESPECIAL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3140959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853D9F99-1693-4B05-9B11-7BD4C425D19E}"/>
              </a:ext>
            </a:extLst>
          </p:cNvPr>
          <p:cNvSpPr txBox="1"/>
          <p:nvPr/>
        </p:nvSpPr>
        <p:spPr>
          <a:xfrm>
            <a:off x="1377554" y="3595790"/>
            <a:ext cx="666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TRAJE DE FANTASIA ADULTO  MASCULINO </a:t>
            </a:r>
          </a:p>
        </p:txBody>
      </p:sp>
    </p:spTree>
    <p:extLst>
      <p:ext uri="{BB962C8B-B14F-4D97-AF65-F5344CB8AC3E}">
        <p14:creationId xmlns:p14="http://schemas.microsoft.com/office/powerpoint/2010/main" val="2032580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48600EF-36EA-4D6C-B90A-DA5A31D17695}"/>
              </a:ext>
            </a:extLst>
          </p:cNvPr>
          <p:cNvSpPr txBox="1"/>
          <p:nvPr/>
        </p:nvSpPr>
        <p:spPr>
          <a:xfrm>
            <a:off x="3261676" y="-20110"/>
            <a:ext cx="2843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CARROZAS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455119D-64FE-4303-8258-4151BF2A5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439030"/>
              </p:ext>
            </p:extLst>
          </p:nvPr>
        </p:nvGraphicFramePr>
        <p:xfrm>
          <a:off x="150829" y="2585447"/>
          <a:ext cx="8691512" cy="1527227"/>
        </p:xfrm>
        <a:graphic>
          <a:graphicData uri="http://schemas.openxmlformats.org/drawingml/2006/table">
            <a:tbl>
              <a:tblPr/>
              <a:tblGrid>
                <a:gridCol w="2664065">
                  <a:extLst>
                    <a:ext uri="{9D8B030D-6E8A-4147-A177-3AD203B41FA5}">
                      <a16:colId xmlns:a16="http://schemas.microsoft.com/office/drawing/2014/main" val="1368233859"/>
                    </a:ext>
                  </a:extLst>
                </a:gridCol>
                <a:gridCol w="3946146">
                  <a:extLst>
                    <a:ext uri="{9D8B030D-6E8A-4147-A177-3AD203B41FA5}">
                      <a16:colId xmlns:a16="http://schemas.microsoft.com/office/drawing/2014/main" val="3315415405"/>
                    </a:ext>
                  </a:extLst>
                </a:gridCol>
                <a:gridCol w="2081301">
                  <a:extLst>
                    <a:ext uri="{9D8B030D-6E8A-4147-A177-3AD203B41FA5}">
                      <a16:colId xmlns:a16="http://schemas.microsoft.com/office/drawing/2014/main" val="504163595"/>
                    </a:ext>
                  </a:extLst>
                </a:gridCol>
              </a:tblGrid>
              <a:tr h="330043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NOMBRE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810401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INSTITUCIONAL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MATRIA AFRICA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137694"/>
                  </a:ext>
                </a:extLst>
              </a:tr>
              <a:tr h="474904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INSTITUCIONAL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GASMACA ES TERRITORIO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837145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INSTITUCIONAL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JUGUETERIA DEL NIÑO SIMON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544050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81D9FD9-E8CA-4877-BD19-E158C0F9F35D}"/>
              </a:ext>
            </a:extLst>
          </p:cNvPr>
          <p:cNvSpPr txBox="1"/>
          <p:nvPr/>
        </p:nvSpPr>
        <p:spPr>
          <a:xfrm>
            <a:off x="2097464" y="221611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CARROZA INSTITUCIONAL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642017A-9AC8-4577-A897-73A271A9C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4410"/>
              </p:ext>
            </p:extLst>
          </p:nvPr>
        </p:nvGraphicFramePr>
        <p:xfrm>
          <a:off x="150829" y="1014796"/>
          <a:ext cx="8691512" cy="1187934"/>
        </p:xfrm>
        <a:graphic>
          <a:graphicData uri="http://schemas.openxmlformats.org/drawingml/2006/table">
            <a:tbl>
              <a:tblPr/>
              <a:tblGrid>
                <a:gridCol w="2664065">
                  <a:extLst>
                    <a:ext uri="{9D8B030D-6E8A-4147-A177-3AD203B41FA5}">
                      <a16:colId xmlns:a16="http://schemas.microsoft.com/office/drawing/2014/main" val="3953677511"/>
                    </a:ext>
                  </a:extLst>
                </a:gridCol>
                <a:gridCol w="3946146">
                  <a:extLst>
                    <a:ext uri="{9D8B030D-6E8A-4147-A177-3AD203B41FA5}">
                      <a16:colId xmlns:a16="http://schemas.microsoft.com/office/drawing/2014/main" val="1881709756"/>
                    </a:ext>
                  </a:extLst>
                </a:gridCol>
                <a:gridCol w="2081301">
                  <a:extLst>
                    <a:ext uri="{9D8B030D-6E8A-4147-A177-3AD203B41FA5}">
                      <a16:colId xmlns:a16="http://schemas.microsoft.com/office/drawing/2014/main" val="24270879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88017"/>
                  </a:ext>
                </a:extLst>
              </a:tr>
              <a:tr h="395454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POPULAR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YAMIRA LEYENDA MISTICA DE VENEZUELA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0823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POPULAR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REINO DE LA MAREA FURIOSA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81646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POPULAR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RELICARIO ALEGRIA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13436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CFB69002-F61A-450F-8E72-B305B39BA1DB}"/>
              </a:ext>
            </a:extLst>
          </p:cNvPr>
          <p:cNvSpPr txBox="1"/>
          <p:nvPr/>
        </p:nvSpPr>
        <p:spPr>
          <a:xfrm>
            <a:off x="2031476" y="48978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CARROZA POPULAR COMPETITIVA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7AC6DDF8-FE77-4F7E-94C4-C9A9D865F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873869"/>
              </p:ext>
            </p:extLst>
          </p:nvPr>
        </p:nvGraphicFramePr>
        <p:xfrm>
          <a:off x="226244" y="4874694"/>
          <a:ext cx="8616098" cy="1601520"/>
        </p:xfrm>
        <a:graphic>
          <a:graphicData uri="http://schemas.openxmlformats.org/drawingml/2006/table">
            <a:tbl>
              <a:tblPr/>
              <a:tblGrid>
                <a:gridCol w="2640949">
                  <a:extLst>
                    <a:ext uri="{9D8B030D-6E8A-4147-A177-3AD203B41FA5}">
                      <a16:colId xmlns:a16="http://schemas.microsoft.com/office/drawing/2014/main" val="2446980129"/>
                    </a:ext>
                  </a:extLst>
                </a:gridCol>
                <a:gridCol w="3911907">
                  <a:extLst>
                    <a:ext uri="{9D8B030D-6E8A-4147-A177-3AD203B41FA5}">
                      <a16:colId xmlns:a16="http://schemas.microsoft.com/office/drawing/2014/main" val="2754564692"/>
                    </a:ext>
                  </a:extLst>
                </a:gridCol>
                <a:gridCol w="2063242">
                  <a:extLst>
                    <a:ext uri="{9D8B030D-6E8A-4147-A177-3AD203B41FA5}">
                      <a16:colId xmlns:a16="http://schemas.microsoft.com/office/drawing/2014/main" val="4134202163"/>
                    </a:ext>
                  </a:extLst>
                </a:gridCol>
              </a:tblGrid>
              <a:tr h="252399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DATOS DE LA FANTASIA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628837"/>
                  </a:ext>
                </a:extLst>
              </a:tr>
              <a:tr h="475675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PRIVADA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FIESTA NEON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147294"/>
                  </a:ext>
                </a:extLst>
              </a:tr>
              <a:tr h="397771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PRIVADA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ENIGMAS DEL UNIVERSO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81179"/>
                  </a:ext>
                </a:extLst>
              </a:tr>
              <a:tr h="475675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CARROZA PRIVADA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FARMADON: UN ESPECTACULO VISUAL Y TECNOLOGICO AL SERVICIO DE LA SALUD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 LUGAR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493200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8DD753BD-0F74-48CE-A6CC-A6CEF82E6D8D}"/>
              </a:ext>
            </a:extLst>
          </p:cNvPr>
          <p:cNvSpPr txBox="1"/>
          <p:nvPr/>
        </p:nvSpPr>
        <p:spPr>
          <a:xfrm>
            <a:off x="2097464" y="427091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CARROZA PRIVADA COMPETITIVA</a:t>
            </a:r>
          </a:p>
        </p:txBody>
      </p:sp>
    </p:spTree>
    <p:extLst>
      <p:ext uri="{BB962C8B-B14F-4D97-AF65-F5344CB8AC3E}">
        <p14:creationId xmlns:p14="http://schemas.microsoft.com/office/powerpoint/2010/main" val="980607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C9BC7A1-0044-495E-AF8F-BCCEE25BB782}"/>
              </a:ext>
            </a:extLst>
          </p:cNvPr>
          <p:cNvSpPr txBox="1"/>
          <p:nvPr/>
        </p:nvSpPr>
        <p:spPr>
          <a:xfrm>
            <a:off x="2175986" y="1531640"/>
            <a:ext cx="5244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CALLES ADORNADAS 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EB7A72F-543C-45D4-8BE2-6ED2FF900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12667"/>
              </p:ext>
            </p:extLst>
          </p:nvPr>
        </p:nvGraphicFramePr>
        <p:xfrm>
          <a:off x="86558" y="2268621"/>
          <a:ext cx="8970882" cy="2948165"/>
        </p:xfrm>
        <a:graphic>
          <a:graphicData uri="http://schemas.openxmlformats.org/drawingml/2006/table">
            <a:tbl>
              <a:tblPr/>
              <a:tblGrid>
                <a:gridCol w="2165026">
                  <a:extLst>
                    <a:ext uri="{9D8B030D-6E8A-4147-A177-3AD203B41FA5}">
                      <a16:colId xmlns:a16="http://schemas.microsoft.com/office/drawing/2014/main" val="1774200407"/>
                    </a:ext>
                  </a:extLst>
                </a:gridCol>
                <a:gridCol w="4109791">
                  <a:extLst>
                    <a:ext uri="{9D8B030D-6E8A-4147-A177-3AD203B41FA5}">
                      <a16:colId xmlns:a16="http://schemas.microsoft.com/office/drawing/2014/main" val="2451985290"/>
                    </a:ext>
                  </a:extLst>
                </a:gridCol>
                <a:gridCol w="2696065">
                  <a:extLst>
                    <a:ext uri="{9D8B030D-6E8A-4147-A177-3AD203B41FA5}">
                      <a16:colId xmlns:a16="http://schemas.microsoft.com/office/drawing/2014/main" val="2975021738"/>
                    </a:ext>
                  </a:extLst>
                </a:gridCol>
              </a:tblGrid>
              <a:tr h="221223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NOMBRE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841489"/>
                  </a:ext>
                </a:extLst>
              </a:tr>
              <a:tr h="560041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ADORNADA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YO SOY VENEZUELA TRADICIONES Y COSTUMBRES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PRIMER LUGAR POR ENALTECER NUESTRA CULTURA  Y RAICES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046767"/>
                  </a:ext>
                </a:extLst>
              </a:tr>
              <a:tr h="584462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ADORNADA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EL SECRETO DE LAS HADAS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PRIMER LUGAR POR CREATIVIDAD Y MAGIA EN EL CARNAVAL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240893"/>
                  </a:ext>
                </a:extLst>
              </a:tr>
              <a:tr h="556899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ADORNADA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 VIDA ES UN  CARNAVAL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SEGUNDO LUGAR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302852"/>
                  </a:ext>
                </a:extLst>
              </a:tr>
              <a:tr h="522156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ADORNADA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BIENVENIDO AL MUNDO DE LOS DULCES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MENCIÓN ESPECIAL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774247"/>
                  </a:ext>
                </a:extLst>
              </a:tr>
              <a:tr h="503384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ADORNADA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REENCUENTRO CON LAS NEGRITAS DEL CARNAVAL EN LA FIESTA GRANDE DE ORIENTE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V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MENCIÓN ESPECIAL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094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432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C9BC7A1-0044-495E-AF8F-BCCEE25BB782}"/>
              </a:ext>
            </a:extLst>
          </p:cNvPr>
          <p:cNvSpPr txBox="1"/>
          <p:nvPr/>
        </p:nvSpPr>
        <p:spPr>
          <a:xfrm>
            <a:off x="2255308" y="2203241"/>
            <a:ext cx="4652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MEJOR DISEÑADOR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EB7A72F-543C-45D4-8BE2-6ED2FF900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83460"/>
              </p:ext>
            </p:extLst>
          </p:nvPr>
        </p:nvGraphicFramePr>
        <p:xfrm>
          <a:off x="810755" y="2941320"/>
          <a:ext cx="7132657" cy="611957"/>
        </p:xfrm>
        <a:graphic>
          <a:graphicData uri="http://schemas.openxmlformats.org/drawingml/2006/table">
            <a:tbl>
              <a:tblPr/>
              <a:tblGrid>
                <a:gridCol w="4519426">
                  <a:extLst>
                    <a:ext uri="{9D8B030D-6E8A-4147-A177-3AD203B41FA5}">
                      <a16:colId xmlns:a16="http://schemas.microsoft.com/office/drawing/2014/main" val="1774200407"/>
                    </a:ext>
                  </a:extLst>
                </a:gridCol>
                <a:gridCol w="2613231">
                  <a:extLst>
                    <a:ext uri="{9D8B030D-6E8A-4147-A177-3AD203B41FA5}">
                      <a16:colId xmlns:a16="http://schemas.microsoft.com/office/drawing/2014/main" val="2451985290"/>
                    </a:ext>
                  </a:extLst>
                </a:gridCol>
              </a:tblGrid>
              <a:tr h="307157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TRAJE DE FANTASIA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NOMBRE DISEÑADOR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84148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TESORO DE MIDAS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YOLFRANKS JOSE DIAZ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774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214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771</Words>
  <Application>Microsoft Office PowerPoint</Application>
  <PresentationFormat>Carta (216 x 279 mm)</PresentationFormat>
  <Paragraphs>239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anabarbaraoj@gmail.com</dc:creator>
  <cp:lastModifiedBy>anabarbaraoj@gmail.com</cp:lastModifiedBy>
  <cp:revision>19</cp:revision>
  <dcterms:created xsi:type="dcterms:W3CDTF">2025-03-07T21:58:17Z</dcterms:created>
  <dcterms:modified xsi:type="dcterms:W3CDTF">2025-03-07T23:08:11Z</dcterms:modified>
</cp:coreProperties>
</file>